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68" r:id="rId2"/>
    <p:sldId id="271" r:id="rId3"/>
    <p:sldId id="299" r:id="rId4"/>
    <p:sldId id="275" r:id="rId5"/>
    <p:sldId id="352" r:id="rId6"/>
    <p:sldId id="381" r:id="rId7"/>
    <p:sldId id="383" r:id="rId8"/>
    <p:sldId id="354" r:id="rId9"/>
    <p:sldId id="382" r:id="rId10"/>
    <p:sldId id="355" r:id="rId11"/>
    <p:sldId id="356" r:id="rId12"/>
    <p:sldId id="357" r:id="rId13"/>
    <p:sldId id="358" r:id="rId14"/>
    <p:sldId id="384" r:id="rId15"/>
    <p:sldId id="359" r:id="rId16"/>
    <p:sldId id="360" r:id="rId17"/>
    <p:sldId id="279" r:id="rId18"/>
    <p:sldId id="280" r:id="rId19"/>
    <p:sldId id="281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27" autoAdjust="0"/>
    <p:restoredTop sz="94162" autoAdjust="0"/>
  </p:normalViewPr>
  <p:slideViewPr>
    <p:cSldViewPr snapToGrid="0">
      <p:cViewPr>
        <p:scale>
          <a:sx n="57" d="100"/>
          <a:sy n="57" d="100"/>
        </p:scale>
        <p:origin x="-1098" y="-4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312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48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94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4284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66479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34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3443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494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47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578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67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726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83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293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403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429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97A72-E4AE-4DCF-AA89-D42904D11115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1854F65-6C91-4CAD-9B2A-3845561DD8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169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142.photobucket.com/albums/r94/tanzirian/1512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2841" y="2026051"/>
            <a:ext cx="6111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evsjv</a:t>
            </a:r>
            <a:r>
              <a:rPr lang="en-US" sz="7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K¬v‡m</a:t>
            </a:r>
            <a:r>
              <a:rPr lang="en-US" sz="7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mevB‡K</a:t>
            </a:r>
            <a:r>
              <a:rPr lang="en-US" sz="7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utonnyMJ" pitchFamily="2" charset="0"/>
                <a:cs typeface="SutonnyMJ" pitchFamily="2" charset="0"/>
              </a:rPr>
              <a:t>ky‡f”Qv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9165"/>
            <a:ext cx="12192000" cy="17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6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1547" y="1231935"/>
            <a:ext cx="77631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ÔÔ†`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wdU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wKbv|ÕÕ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Avmgv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GwM‡q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Pwo‡q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ÔÔwg›Uy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A‡bK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j¤^v|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Zvgvi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Zv?ÕÕÑ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†`‡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†di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ˆ`‡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N¨i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Zyjbv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m‡½|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GiKg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evovevwo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KivUv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Avmgvi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wVK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n‡”Q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</a:t>
            </a:r>
          </a:p>
          <a:p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ÔÔfv‡jvB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Zvgvi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Mvovjx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ch©šÍ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XvKv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c‡o‡Q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e…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wó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jvM‡e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GLv‡bB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Avmgvi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†kl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iBb‡Kv‡Ui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m‡½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Kvi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Uywc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Pwo‡q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†`q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gv_vq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4671" y="1274790"/>
            <a:ext cx="3901440" cy="5201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3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1791" y="1231935"/>
            <a:ext cx="112113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ÔÔAveŸy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QvUgvgv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n‡q‡Q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AveŸy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QvUgvgv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n‡q‡Q|ÕÕ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AvovB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eQ‡ii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m`¨-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Nyg-fvOv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fvOv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fvOv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eywj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Pg‡K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I‡V,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Xy‡K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co‡jv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A¯¿k¯¿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nv‡Z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XyK‡Q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gv‡bÑ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iRvi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wQUwKwb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wLj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me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eÜ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</a:p>
          <a:p>
            <a:r>
              <a:rPr lang="en-US" sz="2800" dirty="0" err="1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‡”Q?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fyj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em‡e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cvuP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eQ‡ii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Q‡jUv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M¤¢xi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Pv‡L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ch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©‡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eÿY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†`q,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ÔÔAveŸy‡K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gvgvi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‡”Q|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AveŸy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gyw³evwnbx|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bv?ÕÕ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6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1" y="1231935"/>
            <a:ext cx="63610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G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fvebvi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K_v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Wªwms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Uwe‡ji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mvg‡b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vuwo‡q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wb‡Ri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bZyb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iæ‡c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f¨vevP¨vKv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-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!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LvgvLv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cv‡”Q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e„wói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†`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IqvUv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Aciva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†Kb?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we‡ePbv‡eva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wcÖbwmc¨vj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Wt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AvdvR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Avng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wVKB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ÔÔ†kv‡bb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wg‡QwgwQ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mvefvwm©f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A¨vKwUwfwU‡Ri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m‡½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mvgnvD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Ai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Av`vi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Bb&amp;fjf&amp;W|ÕÕ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evcy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kZnvZ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`~‡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eW©vi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µm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wd‡i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wfZi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gv`g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yjvfvB‡qi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vlUv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Kv_vq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126" name="Picture 6" descr="http://www.aljazeera.com/mritems/Images/2011/5/9/201159102013777734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066" y="3670850"/>
            <a:ext cx="4911750" cy="31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ages.nationalgeographic.com/wpf/media-live/photos/000/254/cache/all-roads-talukder-gunpoint-990_25407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066" y="12214"/>
            <a:ext cx="4878181" cy="36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32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1549" y="940391"/>
            <a:ext cx="74121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utonnyMJ" pitchFamily="2" charset="0"/>
                <a:cs typeface="SutonnyMJ" pitchFamily="2" charset="0"/>
              </a:rPr>
              <a:t>GB †h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cÖ‡Z¨Kw`b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XvKv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kn‡iB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evRvi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cvovq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ew¯Í‡Z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Av¸b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jvwM‡q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UcvUc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gvbyl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hvq,Ñ†m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KL‡bv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kãwU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K‡j‡Ri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†`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Iqvj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Nu‡l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wcÖbwmc¨v‡ji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KvqvU©v‡ii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K¨v¤ú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K¬vmUøvm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me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eÜ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Q‡jiv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†KD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gv÷vi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nvwRiv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eû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wUPvi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XvKv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w`‡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†_‡K| †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m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ivR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UvBg&amp;wj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052" name="Picture 4" descr="http://gbcghana.com/kitnes/data/2014/01/03/1.1650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862" y="4101613"/>
            <a:ext cx="4134676" cy="26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ruthbites1983.files.wordpress.com/2013/12/wpid-1479240_10152192529897873_1592352974_n.jpg?w=5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5530" y="3902220"/>
            <a:ext cx="4398970" cy="28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ocp.org/media/FarEastFarWest/EL2011_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5530" y="344558"/>
            <a:ext cx="4386470" cy="35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tvnews.ca/polopoly_fs/1.1436657!/httpImage/image.jpg_gen/derivatives/landscape_96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4101613"/>
            <a:ext cx="4041912" cy="26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7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.bp.blogspot.com/_d5QfFil_Me0/S6zz41OkK7I/AAAAAAAAAGM/iT7Gfh62wDg/s320/Heroes3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1791" y="105649"/>
            <a:ext cx="4327392" cy="38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940391"/>
            <a:ext cx="8017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÷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vdiæ‡g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KwjMiv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wdmwdm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Kv_vq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weªR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D‡o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Kv_vq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c‡o‡Q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¸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wj‡Z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K‡j‡Ri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Q‡j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d«‡›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†M‡Q,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ÑKB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†m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Avjv‡ci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KL‡bv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_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K_v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ïiæ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n‡jB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Avj‡Mv‡Q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D‡V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wcÖbwmc¨v‡ji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Kvgivq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W.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AvdvR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Avng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L¨vmL¨vm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wn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›`y¯’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wgmw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µ‡q›U‡`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Avï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Aek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¨¤¢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vex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cZb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^‡Ü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wbwðZ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fwel¨ØvYx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IB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AvRKvj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mn‡R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†KD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Nu‡l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D`y©i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cÖ‡dmi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AvKei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mvwR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wcÖbwmc¨vj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AvRKvj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ZvqvR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076" name="Picture 4" descr="http://im.rediff.com/news/2013/dec/16book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1791" y="3855988"/>
            <a:ext cx="4306956" cy="30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.rediff.com/news/2011/dec/26ratuk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294" y="4244923"/>
            <a:ext cx="3932723" cy="26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en.academic.ru/pictures/enwiki/77/Mukti_Bahi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4268" y="4244923"/>
            <a:ext cx="3635120" cy="26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adinaesani.files.wordpress.com/2012/12/indo-pakistani_war_1971_mukti_bahini-training.jpg?w=6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2" y="16585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joybangla.net/mukti_bahini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422" y="263971"/>
            <a:ext cx="38862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64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4715" y="1231935"/>
            <a:ext cx="78558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SutonnyMJ" pitchFamily="2" charset="0"/>
                <a:cs typeface="SutonnyMJ" pitchFamily="2" charset="0"/>
              </a:rPr>
              <a:t>g›Uyi</a:t>
            </a:r>
            <a:r>
              <a:rPr lang="en-US" sz="4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4800" b="1" dirty="0" err="1" smtClean="0">
                <a:latin typeface="SutonnyMJ" pitchFamily="2" charset="0"/>
                <a:cs typeface="SutonnyMJ" pitchFamily="2" charset="0"/>
              </a:rPr>
              <a:t>d‡j-hvIqv</a:t>
            </a:r>
            <a:r>
              <a:rPr lang="en-US" sz="4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bvwK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800" b="1" dirty="0" err="1" smtClean="0">
                <a:latin typeface="SutonnyMJ" pitchFamily="2" charset="0"/>
                <a:cs typeface="SutonnyMJ" pitchFamily="2" charset="0"/>
              </a:rPr>
              <a:t>i‡L-hvIqv</a:t>
            </a:r>
            <a:r>
              <a:rPr lang="en-US" sz="4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iBb‡Kv‡U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XvKvi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ci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cv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wkiwki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Ki‡Q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GK </a:t>
            </a:r>
            <a:r>
              <a:rPr lang="en-US" sz="4800" b="1" dirty="0" err="1" smtClean="0">
                <a:latin typeface="SutonnyMJ" pitchFamily="2" charset="0"/>
                <a:cs typeface="SutonnyMJ" pitchFamily="2" charset="0"/>
              </a:rPr>
              <a:t>gyn~Z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4800" b="1" dirty="0" smtClean="0">
                <a:latin typeface="SutonnyMJ" pitchFamily="2" charset="0"/>
                <a:cs typeface="SutonnyMJ" pitchFamily="2" charset="0"/>
              </a:rPr>
              <a:t>`</a:t>
            </a:r>
            <a:r>
              <a:rPr lang="en-US" sz="4800" b="1" dirty="0" err="1" smtClean="0">
                <a:latin typeface="SutonnyMJ" pitchFamily="2" charset="0"/>
                <a:cs typeface="SutonnyMJ" pitchFamily="2" charset="0"/>
              </a:rPr>
              <a:t>uvwo‡q</a:t>
            </a:r>
            <a:r>
              <a:rPr lang="en-US" sz="4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_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vKv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hv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‡”Q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wcÖbwmc¨vj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†W‡K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cvwV‡q‡Q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mB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KLb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0560" y="1656080"/>
            <a:ext cx="3901440" cy="5201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3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9823" y="616194"/>
            <a:ext cx="688532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  <a:cs typeface="SutonnyMJ" pitchFamily="2" charset="0"/>
              </a:rPr>
              <a:t>iv¯Ívq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wiKkv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wiKkvi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c‡ivqvI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iBb‡Kv‡Ui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fZ‡i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nvuU‡Z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nvuU‡Z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÷¨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v‡Û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Amyweav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iBb‡Kv‡Ui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Ici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e…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wó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co‡Q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Aweivg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gRv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dvuUv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Uywci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›`v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cvwb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Mwo‡q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co‡j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K‡qK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dvuUv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†P‡U †`‡L|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wVK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cvb‡m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¯^v`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Uywci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†ZR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cvwb‡ZI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jvM‡jv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‡”Q?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cvÄve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AvwU©jvwi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evjyP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iwR‡g›U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Kg¨v‡Ûv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dvm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©,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c¨viv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cywjk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ÑI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G‡KK ¸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wói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G‡KK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G‡KK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myiZ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iBb‡Kv‡U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bZyb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Kv‡bv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evwnbxi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n‡”Q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nvK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†m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nbnb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nvu‡U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†kl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ng‡šÍi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e…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wó‡Z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kxZ-kxZ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‘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iBb‡Kv‡Ui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fZ‡i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my›`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Ig|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GB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iBb‡KvU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wM‡q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fv‡jvB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†h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pic>
        <p:nvPicPr>
          <p:cNvPr id="4098" name="Picture 2" descr="https://encrypted-tbn0.gstatic.com/images?q=tbn:ANd9GcS-20AuxbAOHFUvE_saokG1PZosinUK4FlQMY_QdtJgnWo0XzM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6379" y="92974"/>
            <a:ext cx="2449925" cy="24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9" r="17121"/>
          <a:stretch/>
        </p:blipFill>
        <p:spPr>
          <a:xfrm>
            <a:off x="7155147" y="2542899"/>
            <a:ext cx="4923056" cy="4157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8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38900" y="56245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71324" y="154464"/>
            <a:ext cx="1980386" cy="1613010"/>
            <a:chOff x="71418" y="23808"/>
            <a:chExt cx="3005145" cy="2362200"/>
          </a:xfrm>
        </p:grpSpPr>
        <p:pic>
          <p:nvPicPr>
            <p:cNvPr id="27" name="Picture 2" descr="G:\Animated Symbol\everyone_has_an_idea_md_wm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8" y="23808"/>
              <a:ext cx="3005145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14366" y="2028824"/>
              <a:ext cx="21031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29126" y="2227811"/>
            <a:ext cx="4857521" cy="3130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`j-K</a:t>
            </a:r>
          </a:p>
          <a:p>
            <a:pPr algn="ctr"/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Ô†iBb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KvUÕ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M‡íi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Av‡jv‡K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cvwK¯Ívwb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evwnbxi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AZ¨vPv‡ii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mswÿß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eY©bv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vI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|</a:t>
            </a:r>
            <a:endParaRPr lang="en-US" sz="4000" b="1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533804" y="2227811"/>
            <a:ext cx="5104014" cy="32584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`j-L</a:t>
            </a:r>
          </a:p>
          <a:p>
            <a:pPr algn="ctr"/>
            <a:r>
              <a:rPr lang="en-US" sz="4400" b="1" dirty="0" err="1">
                <a:latin typeface="SutonnyMJ" pitchFamily="2" charset="0"/>
                <a:cs typeface="SutonnyMJ" pitchFamily="2" charset="0"/>
              </a:rPr>
              <a:t>Ô†iBb</a:t>
            </a:r>
            <a:r>
              <a:rPr lang="en-US" sz="44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400" b="1" dirty="0" err="1">
                <a:latin typeface="SutonnyMJ" pitchFamily="2" charset="0"/>
                <a:cs typeface="SutonnyMJ" pitchFamily="2" charset="0"/>
              </a:rPr>
              <a:t>KvUÕ</a:t>
            </a:r>
            <a:r>
              <a:rPr lang="en-US" sz="4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>
                <a:latin typeface="SutonnyMJ" pitchFamily="2" charset="0"/>
                <a:cs typeface="SutonnyMJ" pitchFamily="2" charset="0"/>
              </a:rPr>
              <a:t>M‡íi</a:t>
            </a:r>
            <a:r>
              <a:rPr lang="en-US" sz="4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>
                <a:latin typeface="SutonnyMJ" pitchFamily="2" charset="0"/>
                <a:cs typeface="SutonnyMJ" pitchFamily="2" charset="0"/>
              </a:rPr>
              <a:t>Av‡jv‡K</a:t>
            </a:r>
            <a:r>
              <a:rPr lang="en-US" sz="4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G‡`‡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ki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gvby‡li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f‚wgKvi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mswÿß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>
                <a:latin typeface="SutonnyMJ" pitchFamily="2" charset="0"/>
                <a:cs typeface="SutonnyMJ" pitchFamily="2" charset="0"/>
              </a:rPr>
              <a:t>eY©bv</a:t>
            </a:r>
            <a:r>
              <a:rPr lang="en-US" sz="4400" b="1" dirty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4400" b="1" dirty="0" err="1">
                <a:latin typeface="SutonnyMJ" pitchFamily="2" charset="0"/>
                <a:cs typeface="SutonnyMJ" pitchFamily="2" charset="0"/>
              </a:rPr>
              <a:t>vI</a:t>
            </a:r>
            <a:r>
              <a:rPr lang="en-US" sz="4400" b="1" dirty="0"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36607" y="92974"/>
            <a:ext cx="3278345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SutonnyMJ" pitchFamily="2" charset="0"/>
                <a:cs typeface="SutonnyMJ" pitchFamily="2" charset="0"/>
              </a:rPr>
              <a:t>`</a:t>
            </a:r>
            <a:r>
              <a:rPr lang="en-US" sz="5400" b="1" dirty="0" err="1">
                <a:latin typeface="SutonnyMJ" pitchFamily="2" charset="0"/>
                <a:cs typeface="SutonnyMJ" pitchFamily="2" charset="0"/>
              </a:rPr>
              <a:t>jxq</a:t>
            </a:r>
            <a:r>
              <a:rPr lang="en-US" sz="5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>
                <a:latin typeface="SutonnyMJ" pitchFamily="2" charset="0"/>
                <a:cs typeface="SutonnyMJ" pitchFamily="2" charset="0"/>
              </a:rPr>
              <a:t>KvR</a:t>
            </a:r>
            <a:endParaRPr lang="en-US" sz="54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41199" y="135646"/>
            <a:ext cx="1932368" cy="1761316"/>
            <a:chOff x="52382" y="45579"/>
            <a:chExt cx="2576491" cy="2348421"/>
          </a:xfrm>
        </p:grpSpPr>
        <p:pic>
          <p:nvPicPr>
            <p:cNvPr id="28" name="Picture 2" descr="http://content.presentermedia.com/files/animsp/00013000/13769/figure_looking_observing_md_wm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2" y="45579"/>
              <a:ext cx="2576491" cy="234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514350" y="2057399"/>
              <a:ext cx="18288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454983" y="92974"/>
            <a:ext cx="256592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SutonnyMJ" pitchFamily="2" charset="0"/>
                <a:cs typeface="SutonnyMJ" pitchFamily="2" charset="0"/>
              </a:rPr>
              <a:t>g~j¨vqb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3567" y="690654"/>
            <a:ext cx="5123466" cy="3390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46" y="4127886"/>
            <a:ext cx="121070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K.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Ô†iBb‡KvUÕ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M‡í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K¨¤ú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Kv_vq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¯’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vcb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?					1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L.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cvwK¯Ívb‡K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euvPv‡bvi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wcÖwÝcvj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mv‡ne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me ¯‹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zj-K‡jR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kwn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wgbvi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nUv‡bvi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civgk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© </a:t>
            </a:r>
            <a:endParaRPr lang="en-US" sz="2800" dirty="0" smtClean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    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qwQ‡jb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Kb?										2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M.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Ô†iBb‡KvUÕ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M‡íi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†h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dz‡U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D‡V‡Q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e¨vL¨v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Ki|					3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N.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wPwÎZ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Ô†iBb‡KvUÕ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M‡íi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welqe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¯‘‡K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kvwbZ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Zzwg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Ki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Zvgvi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endParaRPr lang="en-US" sz="2800" dirty="0" smtClean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  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gZvg‡Zi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c‡ÿ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hyw³ `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									4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0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5" y="18129"/>
            <a:ext cx="2400300" cy="1614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8145" y="2323475"/>
            <a:ext cx="10208030" cy="2747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1971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mv‡j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Zywg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hyeK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eq‡mi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n‡j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>
                <a:latin typeface="SutonnyMJ" pitchFamily="2" charset="0"/>
                <a:cs typeface="SutonnyMJ" pitchFamily="2" charset="0"/>
              </a:rPr>
              <a:t>evsjv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‡`‡</a:t>
            </a:r>
            <a:r>
              <a:rPr lang="en-US" sz="3600" b="1" dirty="0" err="1">
                <a:latin typeface="SutonnyMJ" pitchFamily="2" charset="0"/>
                <a:cs typeface="SutonnyMJ" pitchFamily="2" charset="0"/>
              </a:rPr>
              <a:t>ki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 gyw³hy‡×</a:t>
            </a:r>
            <a:r>
              <a:rPr lang="en-US" sz="3600" b="1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Zvgvi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f‚wgKv</a:t>
            </a:r>
            <a:r>
              <a:rPr lang="en-US" sz="36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Kgb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n‡Zv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? †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Zvgvi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fzwgKvi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c‡ÿ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hyw³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Zz‡j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atin typeface="SutonnyMJ" pitchFamily="2" charset="0"/>
                <a:cs typeface="SutonnyMJ" pitchFamily="2" charset="0"/>
              </a:rPr>
              <a:t>ai‡e</a:t>
            </a:r>
            <a:r>
              <a:rPr lang="en-US" sz="3600" b="1" dirty="0" smtClean="0">
                <a:latin typeface="SutonnyMJ" pitchFamily="2" charset="0"/>
                <a:cs typeface="SutonnyMJ" pitchFamily="2" charset="0"/>
              </a:rPr>
              <a:t>| </a:t>
            </a:r>
            <a:endParaRPr lang="en-US" sz="3600" b="1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54983" y="92974"/>
            <a:ext cx="3594210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SutonnyMJ" pitchFamily="2" charset="0"/>
                <a:cs typeface="SutonnyMJ" pitchFamily="2" charset="0"/>
              </a:rPr>
              <a:t>evwoi</a:t>
            </a:r>
            <a:r>
              <a:rPr lang="en-US" sz="54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>
                <a:latin typeface="SutonnyMJ" pitchFamily="2" charset="0"/>
                <a:cs typeface="SutonnyMJ" pitchFamily="2" charset="0"/>
              </a:rPr>
              <a:t>KvR</a:t>
            </a:r>
            <a:endParaRPr lang="en-US" sz="54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9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38900" y="56245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54983" y="377784"/>
            <a:ext cx="256592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atin typeface="SutonnyMJ" pitchFamily="2" charset="0"/>
                <a:cs typeface="SutonnyMJ" pitchFamily="2" charset="0"/>
              </a:rPr>
              <a:t>NvlYv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82268475"/>
              </p:ext>
            </p:extLst>
          </p:nvPr>
        </p:nvGraphicFramePr>
        <p:xfrm>
          <a:off x="3428089" y="3199702"/>
          <a:ext cx="914400" cy="771525"/>
        </p:xfrm>
        <a:graphic>
          <a:graphicData uri="http://schemas.openxmlformats.org/presentationml/2006/ole">
            <p:oleObj spid="_x0000_s1032" name="Packager Shell Object" showAsIcon="1" r:id="rId3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491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Krisnochura 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57"/>
            <a:ext cx="12190564" cy="68544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96044" y="5444143"/>
            <a:ext cx="9110749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SutonnyMJ" pitchFamily="2" charset="0"/>
                <a:cs typeface="SutonnyMJ" pitchFamily="2" charset="0"/>
              </a:rPr>
              <a:t>    </a:t>
            </a:r>
            <a:r>
              <a:rPr lang="en-US" sz="8800" b="1" dirty="0" err="1" smtClean="0"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8800" b="1" dirty="0" smtClean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8800" b="1" dirty="0" err="1" smtClean="0">
                <a:latin typeface="SutonnyMJ" pitchFamily="2" charset="0"/>
                <a:cs typeface="SutonnyMJ" pitchFamily="2" charset="0"/>
              </a:rPr>
              <a:t>mevB‡K</a:t>
            </a:r>
            <a:endParaRPr lang="en-US" sz="8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25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38900" y="56245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30" name="Picture 6" descr="http://first2board.com/wp-content/uploads/2013/03/full-size-question-mark-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9783" y="1767372"/>
            <a:ext cx="3606232" cy="36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28612" y="249781"/>
            <a:ext cx="324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iBb‡KvU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৪/৩ 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54983" y="377784"/>
            <a:ext cx="2565926" cy="7078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cvV</a:t>
            </a:r>
            <a:r>
              <a:rPr lang="en-US" sz="4000" b="1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b="1" dirty="0" err="1">
                <a:latin typeface="SutonnyMJ" pitchFamily="2" charset="0"/>
                <a:cs typeface="SutonnyMJ" pitchFamily="2" charset="0"/>
              </a:rPr>
              <a:t>NvlYv</a:t>
            </a:r>
            <a:endParaRPr lang="en-US" sz="40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4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38900" y="56245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4185" y="1740453"/>
            <a:ext cx="36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utonnyMJ" pitchFamily="2" charset="0"/>
                <a:cs typeface="SutonnyMJ" pitchFamily="2" charset="0"/>
              </a:rPr>
              <a:t>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wkÿv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_©xiv 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27316" y="377784"/>
            <a:ext cx="6267797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iBb‡KvU</a:t>
            </a:r>
            <a:r>
              <a:rPr lang="en-US" sz="4800" b="1" dirty="0">
                <a:latin typeface="SutonnyMJ" pitchFamily="2" charset="0"/>
                <a:cs typeface="SutonnyMJ" pitchFamily="2" charset="0"/>
              </a:rPr>
              <a:t>: </a:t>
            </a:r>
            <a:r>
              <a:rPr lang="en-US" sz="4800" b="1" dirty="0" err="1">
                <a:latin typeface="SutonnyMJ" pitchFamily="2" charset="0"/>
                <a:cs typeface="SutonnyMJ" pitchFamily="2" charset="0"/>
              </a:rPr>
              <a:t>wkLbdj</a:t>
            </a:r>
            <a:endParaRPr lang="en-US" sz="4800" b="1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4185" y="2583313"/>
            <a:ext cx="9281418" cy="293633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1|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Ô†iBb‡KvUÕ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Mí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</a:p>
          <a:p>
            <a:r>
              <a:rPr lang="en-US" sz="4000" dirty="0">
                <a:latin typeface="SutonnyMJ" pitchFamily="2" charset="0"/>
                <a:cs typeface="SutonnyMJ" pitchFamily="2" charset="0"/>
              </a:rPr>
              <a:t>2|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Ô†iBb‡KvUÕ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Mí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cvV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1971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mv‡ji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fqven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cwiw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wZ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e¨vL¨v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  <a:cs typeface="SutonnyMJ" pitchFamily="2" charset="0"/>
              </a:rPr>
              <a:t>cvi‡e</a:t>
            </a:r>
            <a:r>
              <a:rPr lang="en-US" sz="4000" dirty="0">
                <a:latin typeface="SutonnyMJ" pitchFamily="2" charset="0"/>
                <a:cs typeface="SutonnyMJ" pitchFamily="2" charset="0"/>
              </a:rPr>
              <a:t>|</a:t>
            </a:r>
            <a:endParaRPr lang="bn-BD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6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1547" y="1231935"/>
            <a:ext cx="1176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  <a:cs typeface="SutonnyMJ" pitchFamily="2" charset="0"/>
              </a:rPr>
              <a:t>c¨v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‡›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wfZi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cv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Mwj‡q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ivbœvNi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ej‡Q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ÔÔZvovZvwo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G‡mv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endParaRPr lang="en-US" sz="2800" dirty="0" smtClean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e„wó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ïiæ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nIqvi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wgicyi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weª‡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Ri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 ¸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wji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AvIqvR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KLb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nq|ÕÕ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  <a:p>
            <a:endParaRPr lang="en-US" sz="2800" dirty="0" smtClean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K_v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GLb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ejvi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iKviUv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Ñ†iwWI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Uwjwfk‡b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ni`g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ej‡Q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wmPy‡qkb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©¨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cwiw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¯^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vfvweK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 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ylgb‡K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m¤ú~Y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©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Ke&amp;Rv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†M‡Q|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wgmw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µ‡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q›Uiv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me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LZg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cÖwm‡W›U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MYZš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¿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wdwi‡q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e×cwiKi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wKQyw`b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‡`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fvlY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AvIqvi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AvjwU‡gU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GBg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wi‡gBbm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`v †mg, `¨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BR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n¨vÛIfvi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cvIqvi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w`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B‡jK‡UW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wi‡cÖ‡RbwUwUf&amp;m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Ab `¨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wccj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meB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©¨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evOvwj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Bó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cvwK¯Ívwb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Mfb©i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gš¿xiv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Bó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cvwK¯Ívwb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meB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¯^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vfvweK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endParaRPr lang="en-US" sz="2800" dirty="0" smtClean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ev‡R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K_v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†Kb?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!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Avmgv‡K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endParaRPr lang="en-US" sz="2800" dirty="0" smtClean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50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1304" y="1059658"/>
            <a:ext cx="90247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ÔÔGB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e„wó‡Z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ïay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QvZvq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Kzjv‡e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Mv|ÕÕ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Av‡iK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`dv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mvnvM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ÔÔZywg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eis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iBb‡KvUUv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hvI|ÕÕ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  <a:p>
            <a:r>
              <a:rPr lang="en-US" sz="2800" dirty="0" err="1">
                <a:latin typeface="SutonnyMJ" pitchFamily="2" charset="0"/>
                <a:cs typeface="SutonnyMJ" pitchFamily="2" charset="0"/>
              </a:rPr>
              <a:t>Bm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!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fvBUvi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R‡b¨B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G·Uªv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ZU¯’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vK‡Z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n¨vu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n¨vu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gMevRv‡ii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Kvgivi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d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¬¨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†_‡KB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Ry‡bi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23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Zwi‡L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RyjvB‡qi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cqjv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Zvwi‡L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wkdU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Kij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†KD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AvuP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wZb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c‡iB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cv‡ki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d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¬¨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v‡Ui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MvjMvj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gy‡Li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gwnjv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eŠ‡K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wR‡M¨m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ÔÔfvex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Avcbvi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LwQ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ï‡bB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e`jvevi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jvMvi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ci †_‡K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Pvievi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cvj&amp;Uv‡bv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ci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Zjvi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f`ª‡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jvK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GKw`b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ejwQj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ÔÔAvgvi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fvBUv‡K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XvKvq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ivLjvg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†h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Mvjgvj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cvwV‡q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w`jvg|ÕÕ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eyKUv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wXcwXc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kvjvi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cÖm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½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wbivcËvi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Rb¨B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G‡m‡Q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pic>
        <p:nvPicPr>
          <p:cNvPr id="3074" name="Picture 2" descr="http://i00.i.aliimg.com/wsphoto/v1/1132396358_1/87-old-style-canvas-with-slevees-raincoat-Men-and-woman-Long-labor-insurance-rain-coat-sli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1194" y="1584367"/>
            <a:ext cx="2783306" cy="41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2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1305" y="635589"/>
            <a:ext cx="71429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!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fvBUvi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R‡b¨B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G·Uªv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ZU¯’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vK‡Z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n¨vu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n¨vu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gMevRv‡ii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Kvgivi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d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¬¨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vU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†_‡KB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Ry‡bi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23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Zwi‡L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RyjvB‡qi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cqjv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Zvwi‡L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wkdU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Kij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†KD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AvuP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wZb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c‡iB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cv‡ki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d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¬¨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v‡Ui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MvjMvj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gy‡Li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gwnjv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eŠ‡K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wR‡M¨m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ÔÔfvex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Avcbvi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LwQ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bv|ÕÕ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,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ï‡bB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e`jvevi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wgwjUvwi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jvMvi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ci †_‡K GB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Pvievi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cvj&amp;Uv‡bv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Avmvi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ci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Zjvi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f`ª‡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jvK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GKw`b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ejwQj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ÔÔAvgvi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fvBUv‡K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XvKvq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ivLjvg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†h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Mvjgvj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evwo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cvwV‡q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w`jvg|ÕÕ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ï‡b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eyKUv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wXcwXc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KiwQj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Gevi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kvjvi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cÖm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½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?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wbivcËvi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Rb¨B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G‡m‡Q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0628" y="1779725"/>
            <a:ext cx="4800762" cy="31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8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0817" y="665192"/>
            <a:ext cx="7341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  <a:cs typeface="SutonnyMJ" pitchFamily="2" charset="0"/>
              </a:rPr>
              <a:t>K‡jR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`~‡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AvZœxq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¯^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K `~‡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kni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†_‡KI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`~‡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iB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f‡ewQj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bZyb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GjvKv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cyew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Rvbvjv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uvov‡j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Pv‡L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wej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avb‡ÿZ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wec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`!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`‡K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bvwK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bŠKv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†÷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bMvbIqvjv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QvKivi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`j|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Gw`KKvi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gvbyl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Pv‡L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Lvwj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bŠKv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†`‡L,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bŠKv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fiv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A¯¿|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ci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K_v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Zv‡j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A¯¿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Xy‡K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c‡o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N‡ii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gwa¨Lv‡b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wg›Uy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Kv_vq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†M‡Q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†m-I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Rv‡b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-I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Rv‡b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</a:t>
            </a:r>
            <a:endParaRPr lang="en-US" sz="28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050" name="Picture 2" descr="https://muktimusician.files.wordpress.com/2010/02/n613479737_427140_337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431" y="3773734"/>
            <a:ext cx="3992578" cy="308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w2.google.com/mw-panoramio/photos/medium/48423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2521" y="504409"/>
            <a:ext cx="4439479" cy="32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2.bp.blogspot.com/-nh6dstQ_RL4/TjERPmMNhUI/AAAAAAAAAAY/ccNf04p83O8/s1600/war71+%252820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73734"/>
            <a:ext cx="4002439" cy="308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2521" y="3737936"/>
            <a:ext cx="4439479" cy="31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2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0914" y="754264"/>
            <a:ext cx="674579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wKwmbRvi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mv‡ne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e‡j‡Q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cvwK¯Ív‡bi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BbUvb©vj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A¨v‡dqvi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Ñgvbyl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g‡i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mvd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†`q,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evwoNi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MÖvg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evRvinvU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R¡vwj‡q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w`‡”Q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ÑKv‡iv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Kv‡bv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gv_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ve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¨_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v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bvB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Gme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BbUvb©vj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A¨v‡dqvi|Ñ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bv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G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ai‡bi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fvebv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av‡i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Kv‡Q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Nul‡Z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IqvI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wVK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bq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d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¬¨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v‡U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_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v‡K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GK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I‡qjwWs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IqvK©k‡ci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gvwjK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k¦ïi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wbðqB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m`©vi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Mv‡Qi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ivRvKvi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mßv‡n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yBw`b-wZbw`b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g‡qi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evwo‡Z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iwd«Rv‡iUi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Uc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iKW©vi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`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vwg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`</a:t>
            </a:r>
            <a:r>
              <a:rPr lang="en-US" sz="2700" dirty="0" err="1" smtClean="0">
                <a:latin typeface="SutonnyMJ" pitchFamily="2" charset="0"/>
                <a:cs typeface="SutonnyMJ" pitchFamily="2" charset="0"/>
              </a:rPr>
              <a:t>vwg</a:t>
            </a:r>
            <a:r>
              <a:rPr lang="en-US" sz="27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†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mvdv‡mU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d¨vb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LvU-cvjs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me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Pvjvb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700" dirty="0" err="1">
                <a:latin typeface="SutonnyMJ" pitchFamily="2" charset="0"/>
                <a:cs typeface="SutonnyMJ" pitchFamily="2" charset="0"/>
              </a:rPr>
              <a:t>cvVvq</a:t>
            </a:r>
            <a:r>
              <a:rPr lang="en-US" sz="2700" dirty="0"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3287" y="92974"/>
            <a:ext cx="327016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mie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cvV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 smtClean="0"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b="1" dirty="0" smtClean="0">
                <a:latin typeface="SutonnyMJ" pitchFamily="2" charset="0"/>
                <a:cs typeface="SutonnyMJ" pitchFamily="2" charset="0"/>
              </a:rPr>
              <a:t> </a:t>
            </a:r>
            <a:endParaRPr lang="en-US" sz="28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074" name="Picture 2" descr="http://www.japanfocus.org/data/burning_Viet_Cong_base_camp6.3.68%20at%20Cai%20Lay,,%20Mekong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078" y="4456742"/>
            <a:ext cx="3185462" cy="23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_ww90pQP-08Y/Sfn9Wpj5AqI/AAAAAAAABBg/ukhdaGNX1Ig/s400/Vietnam4Napal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247" y="4456742"/>
            <a:ext cx="3551831" cy="23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goldenbengal.files.wordpress.com/2012/12/bangladesh-pakistan-relations-remain-cool-why-by-barrister-harun-ur-rashid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540" y="44982"/>
            <a:ext cx="5045347" cy="30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3.bp.blogspot.com/-bhxIQjB7Usk/TjkBcZO5oUI/AAAAAAAAABk/YKDLlX7x2e8/s1600/war71+%252817%2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540" y="3107130"/>
            <a:ext cx="5045347" cy="37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65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1334</TotalTime>
  <Words>1755</Words>
  <Application>Microsoft Office PowerPoint</Application>
  <PresentationFormat>Custom</PresentationFormat>
  <Paragraphs>58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Facet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Lotus computer</cp:lastModifiedBy>
  <cp:revision>112</cp:revision>
  <dcterms:created xsi:type="dcterms:W3CDTF">2014-06-22T14:56:08Z</dcterms:created>
  <dcterms:modified xsi:type="dcterms:W3CDTF">2016-12-23T06:01:09Z</dcterms:modified>
</cp:coreProperties>
</file>